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3557" autoAdjust="0"/>
  </p:normalViewPr>
  <p:slideViewPr>
    <p:cSldViewPr snapToGrid="0">
      <p:cViewPr>
        <p:scale>
          <a:sx n="98" d="100"/>
          <a:sy n="98" d="100"/>
        </p:scale>
        <p:origin x="544"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F1C2D-C72A-4CB5-AD57-7B3EFA4C2F7F}" type="datetimeFigureOut">
              <a:rPr lang="zh-TW" altLang="en-US" smtClean="0"/>
              <a:t>2024/10/23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A0C75-9BFA-483C-8BD2-E5E9D3514A1D}" type="slidenum">
              <a:rPr lang="zh-TW" altLang="en-US" smtClean="0"/>
              <a:t>‹#›</a:t>
            </a:fld>
            <a:endParaRPr lang="zh-TW" altLang="en-US"/>
          </a:p>
        </p:txBody>
      </p:sp>
    </p:spTree>
    <p:extLst>
      <p:ext uri="{BB962C8B-B14F-4D97-AF65-F5344CB8AC3E}">
        <p14:creationId xmlns:p14="http://schemas.microsoft.com/office/powerpoint/2010/main" val="2693726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young male character with silver-white hair, blue eyes, standing confidently with a laptop in his hand, wearing a black and white hoodie with a futuristic design. The background features a digital grid or tech symbols, emphasizing his focus on technology and programming. He has a calm and determined expression, ready to tackle challenges.</a:t>
            </a:r>
            <a:endParaRPr lang="zh-TW" altLang="en-US" dirty="0"/>
          </a:p>
        </p:txBody>
      </p:sp>
      <p:sp>
        <p:nvSpPr>
          <p:cNvPr id="4" name="投影片編號版面配置區 3"/>
          <p:cNvSpPr>
            <a:spLocks noGrp="1"/>
          </p:cNvSpPr>
          <p:nvPr>
            <p:ph type="sldNum" sz="quarter" idx="5"/>
          </p:nvPr>
        </p:nvSpPr>
        <p:spPr/>
        <p:txBody>
          <a:bodyPr/>
          <a:lstStyle/>
          <a:p>
            <a:fld id="{6BCA0C75-9BFA-483C-8BD2-E5E9D3514A1D}" type="slidenum">
              <a:rPr lang="zh-TW" altLang="en-US" smtClean="0"/>
              <a:t>2</a:t>
            </a:fld>
            <a:endParaRPr lang="zh-TW" altLang="en-US"/>
          </a:p>
        </p:txBody>
      </p:sp>
    </p:spTree>
    <p:extLst>
      <p:ext uri="{BB962C8B-B14F-4D97-AF65-F5344CB8AC3E}">
        <p14:creationId xmlns:p14="http://schemas.microsoft.com/office/powerpoint/2010/main" val="329365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same character, now sitting alone at a desk in a school setting. He has a distant expression, with other students in the background working together in groups, while he focuses on his laptop. The contrast between the character’s solitary work and the group dynamics highlights his struggle with teamwork and social interaction.</a:t>
            </a:r>
            <a:endParaRPr lang="zh-TW" altLang="en-US" dirty="0"/>
          </a:p>
        </p:txBody>
      </p:sp>
      <p:sp>
        <p:nvSpPr>
          <p:cNvPr id="4" name="投影片編號版面配置區 3"/>
          <p:cNvSpPr>
            <a:spLocks noGrp="1"/>
          </p:cNvSpPr>
          <p:nvPr>
            <p:ph type="sldNum" sz="quarter" idx="5"/>
          </p:nvPr>
        </p:nvSpPr>
        <p:spPr/>
        <p:txBody>
          <a:bodyPr/>
          <a:lstStyle/>
          <a:p>
            <a:fld id="{6BCA0C75-9BFA-483C-8BD2-E5E9D3514A1D}" type="slidenum">
              <a:rPr lang="zh-TW" altLang="en-US" smtClean="0"/>
              <a:t>3</a:t>
            </a:fld>
            <a:endParaRPr lang="zh-TW" altLang="en-US"/>
          </a:p>
        </p:txBody>
      </p:sp>
    </p:spTree>
    <p:extLst>
      <p:ext uri="{BB962C8B-B14F-4D97-AF65-F5344CB8AC3E}">
        <p14:creationId xmlns:p14="http://schemas.microsoft.com/office/powerpoint/2010/main" val="4029146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character, fully focused, typing on his laptop with intense concentration. The background shows complex coding or a virtual interface of a cracking tool he is developing for a competition. His determined expression and posture convey his deep focus and independent effort.</a:t>
            </a:r>
            <a:endParaRPr lang="zh-TW" altLang="en-US" dirty="0"/>
          </a:p>
        </p:txBody>
      </p:sp>
      <p:sp>
        <p:nvSpPr>
          <p:cNvPr id="4" name="投影片編號版面配置區 3"/>
          <p:cNvSpPr>
            <a:spLocks noGrp="1"/>
          </p:cNvSpPr>
          <p:nvPr>
            <p:ph type="sldNum" sz="quarter" idx="5"/>
          </p:nvPr>
        </p:nvSpPr>
        <p:spPr/>
        <p:txBody>
          <a:bodyPr/>
          <a:lstStyle/>
          <a:p>
            <a:fld id="{6BCA0C75-9BFA-483C-8BD2-E5E9D3514A1D}" type="slidenum">
              <a:rPr lang="zh-TW" altLang="en-US" smtClean="0"/>
              <a:t>4</a:t>
            </a:fld>
            <a:endParaRPr lang="zh-TW" altLang="en-US"/>
          </a:p>
        </p:txBody>
      </p:sp>
    </p:spTree>
    <p:extLst>
      <p:ext uri="{BB962C8B-B14F-4D97-AF65-F5344CB8AC3E}">
        <p14:creationId xmlns:p14="http://schemas.microsoft.com/office/powerpoint/2010/main" val="563169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character sitting alone on a bench outside the school, holding a trophy in one hand and looking at it with a neutral expression. Around him, students are celebrating with their teams, but he seems more reflective and disconnected from the group energy. The scene captures his quiet success and isolation.</a:t>
            </a:r>
            <a:endParaRPr lang="zh-TW" altLang="en-US" dirty="0"/>
          </a:p>
        </p:txBody>
      </p:sp>
      <p:sp>
        <p:nvSpPr>
          <p:cNvPr id="4" name="投影片編號版面配置區 3"/>
          <p:cNvSpPr>
            <a:spLocks noGrp="1"/>
          </p:cNvSpPr>
          <p:nvPr>
            <p:ph type="sldNum" sz="quarter" idx="5"/>
          </p:nvPr>
        </p:nvSpPr>
        <p:spPr/>
        <p:txBody>
          <a:bodyPr/>
          <a:lstStyle/>
          <a:p>
            <a:fld id="{6BCA0C75-9BFA-483C-8BD2-E5E9D3514A1D}" type="slidenum">
              <a:rPr lang="zh-TW" altLang="en-US" smtClean="0"/>
              <a:t>5</a:t>
            </a:fld>
            <a:endParaRPr lang="zh-TW" altLang="en-US"/>
          </a:p>
        </p:txBody>
      </p:sp>
    </p:spTree>
    <p:extLst>
      <p:ext uri="{BB962C8B-B14F-4D97-AF65-F5344CB8AC3E}">
        <p14:creationId xmlns:p14="http://schemas.microsoft.com/office/powerpoint/2010/main" val="2511407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character standing by his desk in a classroom, with a slightly surprised expression as a fellow student approaches him with a friendly smile. The other student is holding a laptop or notebook, clearly seeking help or wanting to collaborate. The background shows a few other students engaged in their activities, while the focus is on the unexpected interaction between the two.</a:t>
            </a:r>
            <a:endParaRPr lang="zh-TW" altLang="en-US" dirty="0"/>
          </a:p>
        </p:txBody>
      </p:sp>
      <p:sp>
        <p:nvSpPr>
          <p:cNvPr id="4" name="投影片編號版面配置區 3"/>
          <p:cNvSpPr>
            <a:spLocks noGrp="1"/>
          </p:cNvSpPr>
          <p:nvPr>
            <p:ph type="sldNum" sz="quarter" idx="5"/>
          </p:nvPr>
        </p:nvSpPr>
        <p:spPr/>
        <p:txBody>
          <a:bodyPr/>
          <a:lstStyle/>
          <a:p>
            <a:fld id="{6BCA0C75-9BFA-483C-8BD2-E5E9D3514A1D}" type="slidenum">
              <a:rPr lang="zh-TW" altLang="en-US" smtClean="0"/>
              <a:t>6</a:t>
            </a:fld>
            <a:endParaRPr lang="zh-TW" altLang="en-US"/>
          </a:p>
        </p:txBody>
      </p:sp>
    </p:spTree>
    <p:extLst>
      <p:ext uri="{BB962C8B-B14F-4D97-AF65-F5344CB8AC3E}">
        <p14:creationId xmlns:p14="http://schemas.microsoft.com/office/powerpoint/2010/main" val="2017830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character, now sitting with the same student in a classroom or library, showing him some code on his laptop. Both are engaged in a technical discussion. The expression on the character’s face is thoughtful, showing his willingness to teach and collaborate.</a:t>
            </a:r>
            <a:endParaRPr lang="zh-TW" altLang="en-US" dirty="0"/>
          </a:p>
        </p:txBody>
      </p:sp>
      <p:sp>
        <p:nvSpPr>
          <p:cNvPr id="4" name="投影片編號版面配置區 3"/>
          <p:cNvSpPr>
            <a:spLocks noGrp="1"/>
          </p:cNvSpPr>
          <p:nvPr>
            <p:ph type="sldNum" sz="quarter" idx="5"/>
          </p:nvPr>
        </p:nvSpPr>
        <p:spPr/>
        <p:txBody>
          <a:bodyPr/>
          <a:lstStyle/>
          <a:p>
            <a:fld id="{6BCA0C75-9BFA-483C-8BD2-E5E9D3514A1D}" type="slidenum">
              <a:rPr lang="zh-TW" altLang="en-US" smtClean="0"/>
              <a:t>7</a:t>
            </a:fld>
            <a:endParaRPr lang="zh-TW" altLang="en-US"/>
          </a:p>
        </p:txBody>
      </p:sp>
    </p:spTree>
    <p:extLst>
      <p:ext uri="{BB962C8B-B14F-4D97-AF65-F5344CB8AC3E}">
        <p14:creationId xmlns:p14="http://schemas.microsoft.com/office/powerpoint/2010/main" val="4148134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school uniform, sits with a small group of students around a laptop in a classroom or study area. He is smiling subtly, actively participating in a discussion with the others, who are also engaged and smiling. The group appears focused yet relaxed, with the laptop as the center of attention. The background shows a few other students quietly working, highlighting the collaborative and productive atmosphere.</a:t>
            </a:r>
            <a:endParaRPr lang="zh-TW" altLang="en-US" dirty="0"/>
          </a:p>
        </p:txBody>
      </p:sp>
      <p:sp>
        <p:nvSpPr>
          <p:cNvPr id="4" name="投影片編號版面配置區 3"/>
          <p:cNvSpPr>
            <a:spLocks noGrp="1"/>
          </p:cNvSpPr>
          <p:nvPr>
            <p:ph type="sldNum" sz="quarter" idx="5"/>
          </p:nvPr>
        </p:nvSpPr>
        <p:spPr/>
        <p:txBody>
          <a:bodyPr/>
          <a:lstStyle/>
          <a:p>
            <a:fld id="{6BCA0C75-9BFA-483C-8BD2-E5E9D3514A1D}" type="slidenum">
              <a:rPr lang="zh-TW" altLang="en-US" smtClean="0"/>
              <a:t>8</a:t>
            </a:fld>
            <a:endParaRPr lang="zh-TW" altLang="en-US"/>
          </a:p>
        </p:txBody>
      </p:sp>
    </p:spTree>
    <p:extLst>
      <p:ext uri="{BB962C8B-B14F-4D97-AF65-F5344CB8AC3E}">
        <p14:creationId xmlns:p14="http://schemas.microsoft.com/office/powerpoint/2010/main" val="36895569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7F16D18-35E7-4BD3-B480-E69C7C06AD89}" type="datetimeFigureOut">
              <a:rPr lang="zh-TW" altLang="en-US" smtClean="0"/>
              <a:t>2024/10/23</a:t>
            </a:fld>
            <a:endParaRPr lang="zh-TW" altLang="en-US"/>
          </a:p>
        </p:txBody>
      </p:sp>
      <p:sp>
        <p:nvSpPr>
          <p:cNvPr id="5" name="Footer Placeholder 4"/>
          <p:cNvSpPr>
            <a:spLocks noGrp="1"/>
          </p:cNvSpPr>
          <p:nvPr>
            <p:ph type="ftr" sz="quarter" idx="11"/>
          </p:nvPr>
        </p:nvSpPr>
        <p:spPr>
          <a:xfrm>
            <a:off x="1876424" y="5410201"/>
            <a:ext cx="5124886" cy="365125"/>
          </a:xfrm>
        </p:spPr>
        <p:txBody>
          <a:bodyPr/>
          <a:lstStyle/>
          <a:p>
            <a:endParaRPr lang="zh-TW" altLang="en-US"/>
          </a:p>
        </p:txBody>
      </p:sp>
      <p:sp>
        <p:nvSpPr>
          <p:cNvPr id="6" name="Slide Number Placeholder 5"/>
          <p:cNvSpPr>
            <a:spLocks noGrp="1"/>
          </p:cNvSpPr>
          <p:nvPr>
            <p:ph type="sldNum" sz="quarter" idx="12"/>
          </p:nvPr>
        </p:nvSpPr>
        <p:spPr>
          <a:xfrm>
            <a:off x="9896911" y="5410199"/>
            <a:ext cx="771089" cy="365125"/>
          </a:xfrm>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505368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TW" altLang="en-US"/>
              <a:t>按一下圖示以新增圖片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1949280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118167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5876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1568009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729620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646096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3921601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421031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1363899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56813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65743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41410" y="3073397"/>
            <a:ext cx="4878391" cy="271780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3073397"/>
            <a:ext cx="4875210" cy="271780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27364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73411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31520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3707682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74357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F16D18-35E7-4BD3-B480-E69C7C06AD89}" type="datetimeFigureOut">
              <a:rPr lang="zh-TW" altLang="en-US" smtClean="0"/>
              <a:t>2024/10/23</a:t>
            </a:fld>
            <a:endParaRPr lang="zh-TW"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38248877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3B9332-CEA3-39F3-4279-D2FE9BAFFC98}"/>
              </a:ext>
            </a:extLst>
          </p:cNvPr>
          <p:cNvSpPr>
            <a:spLocks noGrp="1"/>
          </p:cNvSpPr>
          <p:nvPr>
            <p:ph type="ctrTitle"/>
          </p:nvPr>
        </p:nvSpPr>
        <p:spPr>
          <a:xfrm>
            <a:off x="1425389" y="1595621"/>
            <a:ext cx="9144000" cy="2387600"/>
          </a:xfrm>
        </p:spPr>
        <p:txBody>
          <a:bodyPr>
            <a:normAutofit/>
          </a:bodyPr>
          <a:lstStyle/>
          <a:p>
            <a:pPr algn="l"/>
            <a:r>
              <a:rPr lang="zh-TW" altLang="en-US" sz="5400" dirty="0">
                <a:latin typeface="微軟正黑體" panose="020B0604030504040204" pitchFamily="34" charset="-120"/>
                <a:ea typeface="微軟正黑體" panose="020B0604030504040204" pitchFamily="34" charset="-120"/>
              </a:rPr>
              <a:t>自我介紹</a:t>
            </a:r>
            <a:br>
              <a:rPr lang="zh-TW" altLang="en-US" dirty="0"/>
            </a:b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B7F66B96-0A5C-A74E-D855-603CE7271308}"/>
              </a:ext>
            </a:extLst>
          </p:cNvPr>
          <p:cNvSpPr txBox="1"/>
          <p:nvPr/>
        </p:nvSpPr>
        <p:spPr>
          <a:xfrm>
            <a:off x="1512080" y="3238907"/>
            <a:ext cx="3085461" cy="523220"/>
          </a:xfrm>
          <a:prstGeom prst="rect">
            <a:avLst/>
          </a:prstGeom>
          <a:noFill/>
        </p:spPr>
        <p:txBody>
          <a:bodyPr wrap="square" rtlCol="0">
            <a:spAutoFit/>
          </a:bodyPr>
          <a:lstStyle/>
          <a:p>
            <a:r>
              <a:rPr lang="en-US" altLang="zh-TW" sz="2800" dirty="0" err="1">
                <a:latin typeface="微軟正黑體" panose="020B0604030504040204" pitchFamily="34" charset="-120"/>
                <a:ea typeface="微軟正黑體" panose="020B0604030504040204" pitchFamily="34" charset="-120"/>
              </a:rPr>
              <a:t>nizima</a:t>
            </a:r>
            <a:r>
              <a:rPr lang="en-US" altLang="zh-TW" sz="2800" dirty="0">
                <a:latin typeface="微軟正黑體" panose="020B0604030504040204" pitchFamily="34" charset="-120"/>
                <a:ea typeface="微軟正黑體" panose="020B0604030504040204" pitchFamily="34" charset="-120"/>
              </a:rPr>
              <a:t> Live</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7337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37B584-BB5C-9448-F946-E65D6A4880A7}"/>
              </a:ext>
            </a:extLst>
          </p:cNvPr>
          <p:cNvSpPr>
            <a:spLocks noGrp="1"/>
          </p:cNvSpPr>
          <p:nvPr>
            <p:ph type="title"/>
          </p:nvPr>
        </p:nvSpPr>
        <p:spPr/>
        <p:txBody>
          <a:bodyPr>
            <a:normAutofit/>
          </a:bodyPr>
          <a:lstStyle/>
          <a:p>
            <a:pPr marL="742950" indent="-742950">
              <a:buFont typeface="+mj-lt"/>
              <a:buAutoNum type="arabicPeriod"/>
            </a:pPr>
            <a:r>
              <a:rPr lang="zh-TW" altLang="en-US" sz="4000" dirty="0">
                <a:latin typeface="微軟正黑體" panose="020B0604030504040204" pitchFamily="34" charset="-120"/>
                <a:ea typeface="微軟正黑體" panose="020B0604030504040204" pitchFamily="34" charset="-120"/>
              </a:rPr>
              <a:t>目標</a:t>
            </a:r>
          </a:p>
        </p:txBody>
      </p:sp>
      <p:pic>
        <p:nvPicPr>
          <p:cNvPr id="6" name="圖片 5">
            <a:extLst>
              <a:ext uri="{FF2B5EF4-FFF2-40B4-BE49-F238E27FC236}">
                <a16:creationId xmlns:a16="http://schemas.microsoft.com/office/drawing/2014/main" id="{A87065C7-BD21-702F-EAD1-B56EF5542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4352400" cy="4352400"/>
          </a:xfrm>
          <a:prstGeom prst="rect">
            <a:avLst/>
          </a:prstGeom>
        </p:spPr>
      </p:pic>
    </p:spTree>
    <p:extLst>
      <p:ext uri="{BB962C8B-B14F-4D97-AF65-F5344CB8AC3E}">
        <p14:creationId xmlns:p14="http://schemas.microsoft.com/office/powerpoint/2010/main" val="222235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D3926-3EFF-3BA8-4A4D-E6B5D7A2AC98}"/>
              </a:ext>
            </a:extLst>
          </p:cNvPr>
          <p:cNvSpPr>
            <a:spLocks noGrp="1"/>
          </p:cNvSpPr>
          <p:nvPr>
            <p:ph type="title"/>
          </p:nvPr>
        </p:nvSpPr>
        <p:spPr/>
        <p:txBody>
          <a:bodyPr>
            <a:normAutofit/>
          </a:bodyPr>
          <a:lstStyle/>
          <a:p>
            <a:pPr marL="742950" indent="-742950">
              <a:buFont typeface="+mj-lt"/>
              <a:buAutoNum type="arabicPeriod" startAt="2"/>
            </a:pPr>
            <a:r>
              <a:rPr lang="zh-TW" altLang="en-US" sz="4000" dirty="0">
                <a:latin typeface="微軟正黑體" panose="020B0604030504040204" pitchFamily="34" charset="-120"/>
                <a:ea typeface="微軟正黑體" panose="020B0604030504040204" pitchFamily="34" charset="-120"/>
              </a:rPr>
              <a:t>阻礙</a:t>
            </a:r>
            <a:endParaRPr lang="zh-TW" altLang="en-US" sz="4000" dirty="0"/>
          </a:p>
        </p:txBody>
      </p:sp>
      <p:pic>
        <p:nvPicPr>
          <p:cNvPr id="9" name="內容版面配置區 8">
            <a:extLst>
              <a:ext uri="{FF2B5EF4-FFF2-40B4-BE49-F238E27FC236}">
                <a16:creationId xmlns:a16="http://schemas.microsoft.com/office/drawing/2014/main" id="{909FDEC0-C382-E157-1035-404E710FBD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351338" cy="4351338"/>
          </a:xfrm>
        </p:spPr>
      </p:pic>
    </p:spTree>
    <p:extLst>
      <p:ext uri="{BB962C8B-B14F-4D97-AF65-F5344CB8AC3E}">
        <p14:creationId xmlns:p14="http://schemas.microsoft.com/office/powerpoint/2010/main" val="2865988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3C5F9A-AA6D-A374-4B68-878DA2329679}"/>
              </a:ext>
            </a:extLst>
          </p:cNvPr>
          <p:cNvSpPr>
            <a:spLocks noGrp="1"/>
          </p:cNvSpPr>
          <p:nvPr>
            <p:ph type="title"/>
          </p:nvPr>
        </p:nvSpPr>
        <p:spPr/>
        <p:txBody>
          <a:bodyPr>
            <a:normAutofit/>
          </a:bodyPr>
          <a:lstStyle/>
          <a:p>
            <a:pPr marL="742950" indent="-742950">
              <a:buFont typeface="+mj-lt"/>
              <a:buAutoNum type="arabicPeriod" startAt="3"/>
            </a:pPr>
            <a:r>
              <a:rPr lang="zh-TW" altLang="en-US" sz="4000" dirty="0">
                <a:latin typeface="微軟正黑體" panose="020B0604030504040204" pitchFamily="34" charset="-120"/>
                <a:ea typeface="微軟正黑體" panose="020B0604030504040204" pitchFamily="34" charset="-120"/>
              </a:rPr>
              <a:t>努力</a:t>
            </a:r>
          </a:p>
        </p:txBody>
      </p:sp>
      <p:pic>
        <p:nvPicPr>
          <p:cNvPr id="9" name="內容版面配置區 8">
            <a:extLst>
              <a:ext uri="{FF2B5EF4-FFF2-40B4-BE49-F238E27FC236}">
                <a16:creationId xmlns:a16="http://schemas.microsoft.com/office/drawing/2014/main" id="{66934FAF-FA4B-3176-8016-992522CF74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351338" cy="4351338"/>
          </a:xfrm>
        </p:spPr>
      </p:pic>
    </p:spTree>
    <p:extLst>
      <p:ext uri="{BB962C8B-B14F-4D97-AF65-F5344CB8AC3E}">
        <p14:creationId xmlns:p14="http://schemas.microsoft.com/office/powerpoint/2010/main" val="419366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3C5F9A-AA6D-A374-4B68-878DA2329679}"/>
              </a:ext>
            </a:extLst>
          </p:cNvPr>
          <p:cNvSpPr>
            <a:spLocks noGrp="1"/>
          </p:cNvSpPr>
          <p:nvPr>
            <p:ph type="title"/>
          </p:nvPr>
        </p:nvSpPr>
        <p:spPr/>
        <p:txBody>
          <a:bodyPr>
            <a:normAutofit/>
          </a:bodyPr>
          <a:lstStyle/>
          <a:p>
            <a:pPr marL="742950" indent="-742950">
              <a:buFont typeface="+mj-lt"/>
              <a:buAutoNum type="arabicPeriod" startAt="4"/>
            </a:pPr>
            <a:r>
              <a:rPr lang="zh-TW" altLang="en-US" sz="4000" dirty="0">
                <a:latin typeface="微軟正黑體" panose="020B0604030504040204" pitchFamily="34" charset="-120"/>
                <a:ea typeface="微軟正黑體" panose="020B0604030504040204" pitchFamily="34" charset="-120"/>
              </a:rPr>
              <a:t>結果</a:t>
            </a:r>
            <a:endParaRPr lang="zh-TW" altLang="en-US" sz="4000" dirty="0"/>
          </a:p>
        </p:txBody>
      </p:sp>
      <p:pic>
        <p:nvPicPr>
          <p:cNvPr id="5" name="內容版面配置區 4">
            <a:extLst>
              <a:ext uri="{FF2B5EF4-FFF2-40B4-BE49-F238E27FC236}">
                <a16:creationId xmlns:a16="http://schemas.microsoft.com/office/drawing/2014/main" id="{12AC281C-44B8-8C9B-CB3B-5B46720607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351338" cy="4351338"/>
          </a:xfrm>
        </p:spPr>
      </p:pic>
    </p:spTree>
    <p:extLst>
      <p:ext uri="{BB962C8B-B14F-4D97-AF65-F5344CB8AC3E}">
        <p14:creationId xmlns:p14="http://schemas.microsoft.com/office/powerpoint/2010/main" val="4183616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3C5F9A-AA6D-A374-4B68-878DA2329679}"/>
              </a:ext>
            </a:extLst>
          </p:cNvPr>
          <p:cNvSpPr>
            <a:spLocks noGrp="1"/>
          </p:cNvSpPr>
          <p:nvPr>
            <p:ph type="title"/>
          </p:nvPr>
        </p:nvSpPr>
        <p:spPr/>
        <p:txBody>
          <a:bodyPr>
            <a:normAutofit/>
          </a:bodyPr>
          <a:lstStyle/>
          <a:p>
            <a:pPr marL="742950" indent="-742950">
              <a:buFont typeface="+mj-lt"/>
              <a:buAutoNum type="arabicPeriod" startAt="5"/>
            </a:pPr>
            <a:r>
              <a:rPr lang="zh-TW" altLang="en-US" sz="4000" dirty="0">
                <a:latin typeface="微軟正黑體" panose="020B0604030504040204" pitchFamily="34" charset="-120"/>
                <a:ea typeface="微軟正黑體" panose="020B0604030504040204" pitchFamily="34" charset="-120"/>
              </a:rPr>
              <a:t>意外</a:t>
            </a:r>
            <a:endParaRPr lang="zh-TW" altLang="en-US" sz="4000" dirty="0"/>
          </a:p>
        </p:txBody>
      </p:sp>
      <p:pic>
        <p:nvPicPr>
          <p:cNvPr id="5" name="內容版面配置區 4">
            <a:extLst>
              <a:ext uri="{FF2B5EF4-FFF2-40B4-BE49-F238E27FC236}">
                <a16:creationId xmlns:a16="http://schemas.microsoft.com/office/drawing/2014/main" id="{DD8087BF-94DE-C95C-6786-479732CDD7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351338" cy="4351338"/>
          </a:xfrm>
        </p:spPr>
      </p:pic>
    </p:spTree>
    <p:extLst>
      <p:ext uri="{BB962C8B-B14F-4D97-AF65-F5344CB8AC3E}">
        <p14:creationId xmlns:p14="http://schemas.microsoft.com/office/powerpoint/2010/main" val="1142183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3C5F9A-AA6D-A374-4B68-878DA2329679}"/>
              </a:ext>
            </a:extLst>
          </p:cNvPr>
          <p:cNvSpPr>
            <a:spLocks noGrp="1"/>
          </p:cNvSpPr>
          <p:nvPr>
            <p:ph type="title"/>
          </p:nvPr>
        </p:nvSpPr>
        <p:spPr/>
        <p:txBody>
          <a:bodyPr>
            <a:normAutofit/>
          </a:bodyPr>
          <a:lstStyle/>
          <a:p>
            <a:pPr marL="742950" indent="-742950">
              <a:buFont typeface="+mj-lt"/>
              <a:buAutoNum type="arabicPeriod" startAt="6"/>
            </a:pPr>
            <a:r>
              <a:rPr lang="zh-TW" altLang="en-US" sz="4000" dirty="0">
                <a:latin typeface="微軟正黑體" panose="020B0604030504040204" pitchFamily="34" charset="-120"/>
                <a:ea typeface="微軟正黑體" panose="020B0604030504040204" pitchFamily="34" charset="-120"/>
              </a:rPr>
              <a:t>轉彎</a:t>
            </a:r>
            <a:endParaRPr lang="zh-TW" altLang="en-US" sz="4000" dirty="0"/>
          </a:p>
        </p:txBody>
      </p:sp>
      <p:pic>
        <p:nvPicPr>
          <p:cNvPr id="5" name="內容版面配置區 4">
            <a:extLst>
              <a:ext uri="{FF2B5EF4-FFF2-40B4-BE49-F238E27FC236}">
                <a16:creationId xmlns:a16="http://schemas.microsoft.com/office/drawing/2014/main" id="{1508DD40-E428-64F3-CBE3-9F3A8122C6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351338" cy="4351338"/>
          </a:xfrm>
        </p:spPr>
      </p:pic>
    </p:spTree>
    <p:extLst>
      <p:ext uri="{BB962C8B-B14F-4D97-AF65-F5344CB8AC3E}">
        <p14:creationId xmlns:p14="http://schemas.microsoft.com/office/powerpoint/2010/main" val="100932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3C5F9A-AA6D-A374-4B68-878DA2329679}"/>
              </a:ext>
            </a:extLst>
          </p:cNvPr>
          <p:cNvSpPr>
            <a:spLocks noGrp="1"/>
          </p:cNvSpPr>
          <p:nvPr>
            <p:ph type="title"/>
          </p:nvPr>
        </p:nvSpPr>
        <p:spPr/>
        <p:txBody>
          <a:bodyPr>
            <a:normAutofit/>
          </a:bodyPr>
          <a:lstStyle/>
          <a:p>
            <a:pPr marL="742950" indent="-742950">
              <a:buFont typeface="+mj-lt"/>
              <a:buAutoNum type="arabicPeriod" startAt="7"/>
            </a:pPr>
            <a:r>
              <a:rPr lang="zh-TW" altLang="en-US" sz="4000" dirty="0">
                <a:latin typeface="微軟正黑體" panose="020B0604030504040204" pitchFamily="34" charset="-120"/>
                <a:ea typeface="微軟正黑體" panose="020B0604030504040204" pitchFamily="34" charset="-120"/>
              </a:rPr>
              <a:t>結局</a:t>
            </a:r>
            <a:endParaRPr lang="zh-TW" altLang="en-US" sz="4000" dirty="0"/>
          </a:p>
        </p:txBody>
      </p:sp>
      <p:pic>
        <p:nvPicPr>
          <p:cNvPr id="5" name="內容版面配置區 4">
            <a:extLst>
              <a:ext uri="{FF2B5EF4-FFF2-40B4-BE49-F238E27FC236}">
                <a16:creationId xmlns:a16="http://schemas.microsoft.com/office/drawing/2014/main" id="{A1B01B7A-2CD4-BF1D-6A07-2A71E325D3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351338" cy="4351338"/>
          </a:xfrm>
        </p:spPr>
      </p:pic>
    </p:spTree>
    <p:extLst>
      <p:ext uri="{BB962C8B-B14F-4D97-AF65-F5344CB8AC3E}">
        <p14:creationId xmlns:p14="http://schemas.microsoft.com/office/powerpoint/2010/main" val="3025567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電路">
  <a:themeElements>
    <a:clrScheme name="電路">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電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電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TM04033919[[fn=電路]]</Template>
  <TotalTime>131</TotalTime>
  <Words>445</Words>
  <Application>Microsoft Office PowerPoint</Application>
  <PresentationFormat>寬螢幕</PresentationFormat>
  <Paragraphs>23</Paragraphs>
  <Slides>8</Slides>
  <Notes>7</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vt:i4>
      </vt:variant>
    </vt:vector>
  </HeadingPairs>
  <TitlesOfParts>
    <vt:vector size="13" baseType="lpstr">
      <vt:lpstr>微軟正黑體</vt:lpstr>
      <vt:lpstr>Arial</vt:lpstr>
      <vt:lpstr>Calibri</vt:lpstr>
      <vt:lpstr>Tw Cen MT</vt:lpstr>
      <vt:lpstr>電路</vt:lpstr>
      <vt:lpstr>自我介紹 </vt:lpstr>
      <vt:lpstr>目標</vt:lpstr>
      <vt:lpstr>阻礙</vt:lpstr>
      <vt:lpstr>努力</vt:lpstr>
      <vt:lpstr>結果</vt:lpstr>
      <vt:lpstr>意外</vt:lpstr>
      <vt:lpstr>轉彎</vt:lpstr>
      <vt:lpstr>結局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ShihHan Wei</dc:creator>
  <cp:lastModifiedBy>ShihHan Wei</cp:lastModifiedBy>
  <cp:revision>7</cp:revision>
  <dcterms:created xsi:type="dcterms:W3CDTF">2024-10-20T14:09:09Z</dcterms:created>
  <dcterms:modified xsi:type="dcterms:W3CDTF">2024-10-23T02:27:38Z</dcterms:modified>
</cp:coreProperties>
</file>